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2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4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8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12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2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52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9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1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8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8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4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7225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6876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6882" y="726822"/>
            <a:ext cx="9791800" cy="2677648"/>
          </a:xfrm>
        </p:spPr>
        <p:txBody>
          <a:bodyPr>
            <a:noAutofit/>
          </a:bodyPr>
          <a:lstStyle/>
          <a:p>
            <a:r>
              <a:rPr kumimoji="1" lang="en-US" altLang="ja-JP" sz="6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6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医療機関専用</a:t>
            </a:r>
            <a:r>
              <a:rPr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</a:t>
            </a:r>
            <a:r>
              <a:rPr lang="en-US" altLang="ja-JP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6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6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6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セプテム </a:t>
            </a:r>
            <a:r>
              <a:rPr kumimoji="1" lang="en-US" altLang="ja-JP" sz="6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6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6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ＨＱ ホワイトクリーム</a:t>
            </a:r>
            <a:endParaRPr kumimoji="1" lang="ja-JP" altLang="en-US" sz="6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6882" y="5075687"/>
            <a:ext cx="7315200" cy="914400"/>
          </a:xfrm>
        </p:spPr>
        <p:txBody>
          <a:bodyPr>
            <a:normAutofit/>
          </a:bodyPr>
          <a:lstStyle/>
          <a:p>
            <a:r>
              <a:rPr kumimoji="1" lang="en-US" altLang="ja-JP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5.0%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ハイドロキノン　</a:t>
            </a:r>
            <a:r>
              <a:rPr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配合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クリーム</a:t>
            </a:r>
            <a:endParaRPr kumimoji="1" lang="en-US" altLang="ja-JP" sz="28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70168" y="5058435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*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19045" y="6168815"/>
            <a:ext cx="1608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*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：製品の抗酸化剤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82091" y="938786"/>
            <a:ext cx="3381382" cy="5693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764740">
            <a:off x="9037738" y="4045545"/>
            <a:ext cx="955345" cy="297468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9460549" y="5990087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５ｇ　チューブ入り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58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221143" y="106405"/>
            <a:ext cx="9784080" cy="150876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セプテム ＨＱ ホワイトクリーム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 品 特 長</a:t>
            </a:r>
            <a:endParaRPr kumimoji="1" lang="ja-JP" altLang="en-US" sz="4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4011" y="2126106"/>
            <a:ext cx="11004937" cy="523220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あきらめかけていたポイントに働きかけ、均一な肌へと導きます。</a:t>
            </a:r>
            <a:endParaRPr kumimoji="1"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7260" y="3293040"/>
            <a:ext cx="946605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常温</a:t>
            </a:r>
            <a:r>
              <a:rPr kumimoji="1" lang="ja-JP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で保管いただけます</a:t>
            </a:r>
            <a:endParaRPr kumimoji="1" lang="en-US" altLang="ja-JP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kumimoji="1"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臨床試験を実施しています</a:t>
            </a:r>
            <a:endParaRPr kumimoji="1" lang="en-US" altLang="ja-JP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低刺激性を追求しました</a:t>
            </a:r>
            <a:endParaRPr kumimoji="1" lang="en-US" altLang="ja-JP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軽いテクスチャーなのに、しっかりとうるおいます。</a:t>
            </a:r>
            <a:endParaRPr kumimoji="1" lang="en-US" altLang="ja-JP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化粧品メーカーならではの塗り心地にこだわったクリームです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15922">
            <a:off x="8458532" y="2405346"/>
            <a:ext cx="979634" cy="305031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262" y="3789485"/>
            <a:ext cx="1348244" cy="135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7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574818" y="2089247"/>
            <a:ext cx="4449800" cy="1861405"/>
          </a:xfrm>
          <a:prstGeom prst="roundRect">
            <a:avLst>
              <a:gd name="adj" fmla="val 460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回、夜の洗顔後、化粧水などでお肌を整えた後にお使いください。</a:t>
            </a:r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クリームを少量指先にとり、お肌の気になる部分にやさしくのばしてください</a:t>
            </a:r>
            <a:r>
              <a:rPr kumimoji="1"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タイトル 3"/>
          <p:cNvSpPr txBox="1">
            <a:spLocks/>
          </p:cNvSpPr>
          <p:nvPr/>
        </p:nvSpPr>
        <p:spPr>
          <a:xfrm>
            <a:off x="1075825" y="195641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000" b="1" dirty="0" smtClean="0">
                <a:solidFill>
                  <a:schemeClr val="bg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000" b="1" dirty="0" smtClean="0">
                <a:solidFill>
                  <a:schemeClr val="bg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 smtClean="0">
                <a:solidFill>
                  <a:schemeClr val="bg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セプテム ＨＱ ホワイトクリーム</a:t>
            </a:r>
            <a:endParaRPr lang="en-US" altLang="ja-JP" sz="900" b="1" dirty="0" smtClean="0">
              <a:solidFill>
                <a:schemeClr val="bg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600" b="1" dirty="0" smtClean="0">
                <a:solidFill>
                  <a:schemeClr val="bg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600" b="1" dirty="0" smtClean="0">
                <a:solidFill>
                  <a:schemeClr val="bg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900" b="1" dirty="0" smtClean="0">
                <a:solidFill>
                  <a:schemeClr val="bg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ご使用方法</a:t>
            </a:r>
            <a:endParaRPr lang="ja-JP" altLang="en-US" sz="4900" b="1" dirty="0">
              <a:solidFill>
                <a:schemeClr val="bg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5651517" y="1983383"/>
            <a:ext cx="5969977" cy="4364537"/>
            <a:chOff x="5824045" y="1983383"/>
            <a:chExt cx="5969977" cy="4364537"/>
          </a:xfrm>
        </p:grpSpPr>
        <p:sp>
          <p:nvSpPr>
            <p:cNvPr id="17" name="正方形/長方形 16"/>
            <p:cNvSpPr/>
            <p:nvPr/>
          </p:nvSpPr>
          <p:spPr>
            <a:xfrm>
              <a:off x="8734299" y="2661296"/>
              <a:ext cx="159535" cy="336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7151684" y="2810141"/>
              <a:ext cx="3314700" cy="32531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メーク落とし</a:t>
              </a:r>
              <a:endParaRPr kumimoji="1" lang="ja-JP" altLang="en-US" dirty="0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7151684" y="3625336"/>
              <a:ext cx="3314700" cy="32531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洗　顔　料</a:t>
              </a:r>
              <a:endParaRPr kumimoji="1" lang="ja-JP" altLang="en-US" dirty="0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7151684" y="4440531"/>
              <a:ext cx="3314700" cy="32531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化　粧　水</a:t>
              </a:r>
              <a:endParaRPr kumimoji="1" lang="ja-JP" altLang="en-US" dirty="0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824045" y="5133424"/>
              <a:ext cx="5969977" cy="605204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セプテム ＨＱ ホワイトクリーム</a:t>
              </a:r>
              <a:endPara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endParaRPr kumimoji="1"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69766" y="5461629"/>
              <a:ext cx="44935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kumimoji="1" lang="ja-JP" altLang="en-US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ＨＱホワイトクリームだけでも十分な保湿効果</a:t>
              </a:r>
              <a:r>
                <a:rPr kumimoji="1" lang="ja-JP" alt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</a:t>
              </a:r>
              <a:r>
                <a:rPr kumimoji="1" lang="ja-JP" altLang="en-US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あります。</a:t>
              </a:r>
              <a:endPara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7151684" y="6022604"/>
              <a:ext cx="3314700" cy="32531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乳液・美容液など</a:t>
              </a:r>
              <a:endParaRPr kumimoji="1" lang="ja-JP" altLang="en-US" dirty="0"/>
            </a:p>
          </p:txBody>
        </p:sp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063558" y="1983383"/>
              <a:ext cx="821836" cy="821836"/>
            </a:xfrm>
            <a:prstGeom prst="rect">
              <a:avLst/>
            </a:prstGeom>
          </p:spPr>
        </p:pic>
        <p:sp>
          <p:nvSpPr>
            <p:cNvPr id="18" name="テキスト ボックス 17"/>
            <p:cNvSpPr txBox="1"/>
            <p:nvPr/>
          </p:nvSpPr>
          <p:spPr>
            <a:xfrm>
              <a:off x="8569512" y="2146487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夜</a:t>
              </a:r>
              <a:endPara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813" y="4591991"/>
            <a:ext cx="474839" cy="1478518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2286" y="2170746"/>
            <a:ext cx="581812" cy="581812"/>
          </a:xfrm>
          <a:prstGeom prst="rect">
            <a:avLst/>
          </a:prstGeom>
        </p:spPr>
      </p:pic>
      <p:sp>
        <p:nvSpPr>
          <p:cNvPr id="20" name="角丸四角形 19"/>
          <p:cNvSpPr/>
          <p:nvPr/>
        </p:nvSpPr>
        <p:spPr>
          <a:xfrm>
            <a:off x="574818" y="4359070"/>
            <a:ext cx="4449800" cy="2205117"/>
          </a:xfrm>
          <a:prstGeom prst="roundRect">
            <a:avLst>
              <a:gd name="adj" fmla="val 460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顔</a:t>
            </a:r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など直射日光にあたる部位にお使いの場合は、本品をお使</a:t>
            </a:r>
            <a:r>
              <a:rPr kumimoji="1"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いの後に</a:t>
            </a:r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日焼け止めなどによって遮光をしてください。</a:t>
            </a:r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また、長時間、直射日光にあたる場合は、使用しないでください</a:t>
            </a:r>
            <a:r>
              <a:rPr kumimoji="1"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98" y="4424227"/>
            <a:ext cx="516347" cy="51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2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088" y="4930603"/>
            <a:ext cx="1348244" cy="135374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4" y="154786"/>
            <a:ext cx="12192000" cy="15087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セプテムＨＱホワイトクリームは医療機関専用商品です。</a:t>
            </a:r>
            <a:r>
              <a:rPr kumimoji="1" lang="en-US" altLang="ja-JP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商品については、当院へお問い合わせください。</a:t>
            </a:r>
            <a:endParaRPr kumimoji="1" lang="ja-JP" altLang="en-US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15922">
            <a:off x="4947337" y="2038690"/>
            <a:ext cx="1616284" cy="5032667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040136" y="2217441"/>
            <a:ext cx="3775393" cy="19303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こだわる</a:t>
            </a:r>
            <a:endParaRPr kumimoji="1" lang="en-US" altLang="ja-JP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</a:t>
            </a:r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にこそ届けたい</a:t>
            </a:r>
            <a:endParaRPr kumimoji="1" lang="en-US" altLang="ja-JP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“品質”と“喜び”</a:t>
            </a:r>
            <a:endParaRPr kumimoji="1"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96354" y="5141343"/>
            <a:ext cx="18261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医療機関専用商品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96354" y="5545686"/>
            <a:ext cx="3970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セプテム ＨＱ ホワイトクリーム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2002" y="5945796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●内容量：５ｇ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5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縞模様</Template>
  <TotalTime>161</TotalTime>
  <Words>256</Words>
  <Application>Microsoft Office PowerPoint</Application>
  <PresentationFormat>ワイド画面</PresentationFormat>
  <Paragraphs>40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HG丸ｺﾞｼｯｸM-PRO</vt:lpstr>
      <vt:lpstr>ＭＳ ゴシック</vt:lpstr>
      <vt:lpstr>Corbel</vt:lpstr>
      <vt:lpstr>Wingdings</vt:lpstr>
      <vt:lpstr>縞模様</vt:lpstr>
      <vt:lpstr> 医療機関専用商品  セプテム  ＨＱ ホワイトクリーム</vt:lpstr>
      <vt:lpstr> セプテム ＨＱ ホワイトクリーム . 商 品 特 長</vt:lpstr>
      <vt:lpstr>PowerPoint プレゼンテーション</vt:lpstr>
      <vt:lpstr>セプテムＨＱホワイトクリームは医療機関専用商品です。 商品については、当院へお問い合わせください。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医療機関専用商品  セプテム  ＨＱ  ホワイトクリーム</dc:title>
  <dc:creator>西岡 真理子</dc:creator>
  <cp:lastModifiedBy>西岡 真理子</cp:lastModifiedBy>
  <cp:revision>16</cp:revision>
  <dcterms:created xsi:type="dcterms:W3CDTF">2025-01-30T04:58:12Z</dcterms:created>
  <dcterms:modified xsi:type="dcterms:W3CDTF">2025-02-06T01:12:53Z</dcterms:modified>
</cp:coreProperties>
</file>